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62" r:id="rId3"/>
    <p:sldId id="275" r:id="rId4"/>
    <p:sldId id="264" r:id="rId5"/>
    <p:sldId id="269" r:id="rId6"/>
    <p:sldId id="289" r:id="rId7"/>
    <p:sldId id="283" r:id="rId8"/>
    <p:sldId id="287" r:id="rId9"/>
    <p:sldId id="288" r:id="rId10"/>
    <p:sldId id="285" r:id="rId11"/>
    <p:sldId id="272" r:id="rId12"/>
    <p:sldId id="293" r:id="rId13"/>
    <p:sldId id="274" r:id="rId14"/>
    <p:sldId id="297" r:id="rId15"/>
    <p:sldId id="295" r:id="rId16"/>
    <p:sldId id="277" r:id="rId17"/>
    <p:sldId id="273" r:id="rId18"/>
    <p:sldId id="284" r:id="rId19"/>
    <p:sldId id="279" r:id="rId20"/>
    <p:sldId id="281" r:id="rId21"/>
    <p:sldId id="286" r:id="rId22"/>
    <p:sldId id="292" r:id="rId23"/>
    <p:sldId id="296" r:id="rId24"/>
    <p:sldId id="265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73250" autoAdjust="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45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13/03/2018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020050" y="552450"/>
            <a:ext cx="2324100" cy="2076450"/>
            <a:chOff x="7620000" y="819150"/>
            <a:chExt cx="2324100" cy="2076450"/>
          </a:xfrm>
        </p:grpSpPr>
        <p:sp>
          <p:nvSpPr>
            <p:cNvPr id="4" name="Elipse 3"/>
            <p:cNvSpPr/>
            <p:nvPr/>
          </p:nvSpPr>
          <p:spPr>
            <a:xfrm>
              <a:off x="7620000" y="819150"/>
              <a:ext cx="2324100" cy="2076450"/>
            </a:xfrm>
            <a:prstGeom prst="ellipse">
              <a:avLst/>
            </a:prstGeom>
            <a:noFill/>
            <a:ln w="127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046913" y="1073289"/>
              <a:ext cx="14702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Handwriting" panose="03010101010101010101" pitchFamily="66" charset="0"/>
                </a:rPr>
                <a:t>p</a:t>
              </a:r>
              <a:r>
                <a:rPr lang="es-E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Handwriting" panose="03010101010101010101" pitchFamily="66" charset="0"/>
                </a:rPr>
                <a:t>aso</a:t>
              </a:r>
              <a:endParaRPr lang="es-E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458884" y="1781175"/>
              <a:ext cx="64633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 smtClean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2</a:t>
              </a:r>
              <a:endParaRPr lang="es-E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341579" y="2836128"/>
            <a:ext cx="5681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Selección plataforma </a:t>
            </a:r>
          </a:p>
          <a:p>
            <a:pPr algn="ctr"/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mensajería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PLATAFORMA DE MENSAJERÍA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95" y="288384"/>
            <a:ext cx="2376680" cy="7242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2" y="288384"/>
            <a:ext cx="1827089" cy="9672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7" y="288383"/>
            <a:ext cx="1541405" cy="12030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51" y="21874"/>
            <a:ext cx="2825996" cy="14387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23" y="165715"/>
            <a:ext cx="1428011" cy="121262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97" y="123483"/>
            <a:ext cx="1654639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103674"/>
            <a:ext cx="12192000" cy="1754326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</a:t>
            </a:r>
            <a:endParaRPr lang="es-ES" sz="5400" dirty="0" smtClean="0">
              <a:solidFill>
                <a:schemeClr val="bg1"/>
              </a:solidFill>
              <a:latin typeface="BadaBoom BB" panose="020B0603050302020204" pitchFamily="34" charset="0"/>
            </a:endParaRPr>
          </a:p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BASE DE DATOS DE RECETAS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1069643"/>
            <a:ext cx="8565622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DEMO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3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525001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61" y="3624830"/>
            <a:ext cx="2602054" cy="14189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7" y="6134725"/>
            <a:ext cx="490016" cy="4900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58113" y="6191419"/>
            <a:ext cx="359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576863" y="6191419"/>
            <a:ext cx="2815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i</a:t>
            </a:r>
            <a:r>
              <a:rPr lang="es-ES" b="1" dirty="0" smtClean="0"/>
              <a:t>nma.perea.fdz@gmail.com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PRINCIPALES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33950" y="384810"/>
            <a:ext cx="97917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</p:txBody>
      </p:sp>
    </p:spTree>
    <p:extLst>
      <p:ext uri="{BB962C8B-B14F-4D97-AF65-F5344CB8AC3E}">
        <p14:creationId xmlns:p14="http://schemas.microsoft.com/office/powerpoint/2010/main" val="38112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6595092" y="308926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Disponibilidad</a:t>
            </a:r>
            <a:endParaRPr lang="es-ES" sz="24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6595089" y="1136472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Accesibilidad</a:t>
            </a:r>
            <a:endParaRPr lang="es-ES" sz="24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6595089" y="1966007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Interactividad</a:t>
            </a:r>
            <a:endParaRPr lang="es-ES" sz="2400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6595089" y="2846684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Comunicaciones personalizadas</a:t>
            </a:r>
            <a:endParaRPr lang="es-ES" sz="240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6595089" y="3727361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Escalabilidad</a:t>
            </a:r>
            <a:endParaRPr lang="es-ES" sz="24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6595089" y="4608038"/>
            <a:ext cx="5004000" cy="68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Ahorro de dinero</a:t>
            </a:r>
            <a:endParaRPr lang="es-ES" sz="2400" b="1" dirty="0"/>
          </a:p>
        </p:txBody>
      </p:sp>
      <p:sp>
        <p:nvSpPr>
          <p:cNvPr id="9" name="1 CuadroTexto"/>
          <p:cNvSpPr txBox="1"/>
          <p:nvPr/>
        </p:nvSpPr>
        <p:spPr>
          <a:xfrm>
            <a:off x="0" y="5558624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VENTAJAS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611757" y="5188227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22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1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</a:t>
            </a:r>
            <a:r>
              <a:rPr lang="es-ES" b="1" dirty="0"/>
              <a:t>del flujo de la </a:t>
            </a:r>
            <a:r>
              <a:rPr lang="es-ES" b="1" dirty="0" smtClean="0"/>
              <a:t>conversación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020050" y="552450"/>
            <a:ext cx="2324100" cy="2076450"/>
            <a:chOff x="7620000" y="819150"/>
            <a:chExt cx="2324100" cy="2076450"/>
          </a:xfrm>
        </p:grpSpPr>
        <p:sp>
          <p:nvSpPr>
            <p:cNvPr id="4" name="Elipse 3"/>
            <p:cNvSpPr/>
            <p:nvPr/>
          </p:nvSpPr>
          <p:spPr>
            <a:xfrm>
              <a:off x="7620000" y="819150"/>
              <a:ext cx="2324100" cy="2076450"/>
            </a:xfrm>
            <a:prstGeom prst="ellipse">
              <a:avLst/>
            </a:prstGeom>
            <a:noFill/>
            <a:ln w="127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107217" y="1026378"/>
              <a:ext cx="1379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Paso</a:t>
              </a:r>
              <a:endPara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458884" y="1781175"/>
              <a:ext cx="64633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0" cap="none" spc="0" dirty="0" smtClean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1</a:t>
              </a:r>
              <a:endParaRPr lang="es-E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6827930" y="3192602"/>
            <a:ext cx="4708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Selección API NLP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652</Words>
  <Application>Microsoft Office PowerPoint</Application>
  <PresentationFormat>Panorámica</PresentationFormat>
  <Paragraphs>88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Aharoni</vt:lpstr>
      <vt:lpstr>Arial</vt:lpstr>
      <vt:lpstr>Arial Black</vt:lpstr>
      <vt:lpstr>BadaBoom BB</vt:lpstr>
      <vt:lpstr>Calibri</vt:lpstr>
      <vt:lpstr>Calibri Light</vt:lpstr>
      <vt:lpstr>Courier New</vt:lpstr>
      <vt:lpstr>Lucida Handwriting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97</cp:revision>
  <dcterms:created xsi:type="dcterms:W3CDTF">2017-11-22T19:44:45Z</dcterms:created>
  <dcterms:modified xsi:type="dcterms:W3CDTF">2018-03-13T22:44:52Z</dcterms:modified>
</cp:coreProperties>
</file>